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6303-5942-4E92-A283-6A40D2A12683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F89C-BFB7-4C4A-860B-7C437649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 descr="http://www.tvoyrebenok.ru/images/presentation/nice/b/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14290"/>
            <a:ext cx="664373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Кружок «</a:t>
            </a:r>
            <a:r>
              <a:rPr lang="ru-RU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Мукосолька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C:\Users\Лиза\Desktop\Новая папка (2)\IMG_20150317_155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357298"/>
            <a:ext cx="550072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5643578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Молочаева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Елизавета С.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0" name="AutoShape 6" descr="Без заголовка. . Обсуждение на LiveInternet - Российский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7030A0"/>
                  </a:solidFill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кружка: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творческой активности детей в процессе лепки из соленого теста. 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ln>
                  <a:solidFill>
                    <a:srgbClr val="7030A0"/>
                  </a:solidFill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ln>
                  <a:solidFill>
                    <a:srgbClr val="7030A0"/>
                  </a:solidFill>
                </a:ln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развитию творческих способностей детей, воспитанию художественно-эстетического вкуса через занятия лепкой из соленого теста;</a:t>
            </a:r>
            <a:b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Развивать мелкую моторику рук, стимулирующей развитие речи;</a:t>
            </a:r>
            <a:b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Содействовать развитию интереса детей к   художественному творчеству.</a:t>
            </a:r>
          </a:p>
        </p:txBody>
      </p:sp>
      <p:pic>
        <p:nvPicPr>
          <p:cNvPr id="14340" name="Picture 4" descr="C:\Users\Лиза\Desktop\Новая папка (2)\IMG_20150313_15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14818"/>
            <a:ext cx="3190811" cy="239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27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в кружке проводились 1 раз в неделю по 25-30 мин. Индивидуальный и дифференцированный подход является основным приемом работы с детьми.</a:t>
            </a:r>
            <a:endParaRPr lang="ru-RU" sz="2800" dirty="0"/>
          </a:p>
        </p:txBody>
      </p:sp>
      <p:pic>
        <p:nvPicPr>
          <p:cNvPr id="19458" name="Picture 2" descr="C:\Users\Лиза\Desktop\Новая папка (2)\IMG_20150313_15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2148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Лиза\Desktop\Новая папка (2)\IMG_20150313_16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905192" cy="292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Принципы построения программы кружка «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Мукосолька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простого к сложному.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знаний, умений с жизнью, с практикой.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Научность.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Системность знаний.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Воспитывающая и развивающая направленность.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Всесторонность, гармоничность   в содержании знаний, умений, навыков.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и  самостоятельность.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возрастных и  индивидуальных особенностей.</a:t>
            </a:r>
          </a:p>
        </p:txBody>
      </p:sp>
      <p:pic>
        <p:nvPicPr>
          <p:cNvPr id="20482" name="Picture 2" descr="C:\Users\Лиза\Desktop\Новая папка (2)\IMG_20150317_155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428807" cy="182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Лиза\Desktop\Новая папка\IMG_20150325_15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214554"/>
            <a:ext cx="1976365" cy="148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кружка проводилась в соответствии с перспективным планом на год.</a:t>
            </a:r>
          </a:p>
        </p:txBody>
      </p:sp>
      <p:pic>
        <p:nvPicPr>
          <p:cNvPr id="21507" name="Picture 3" descr="C:\Users\Лиза\Desktop\Новая папка (2)\IMG_20150313_15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619307" cy="196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C:\Users\Лиза\Desktop\Новая папка (2)\IMG_20150313_153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2643121" cy="1982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9" name="Picture 5" descr="C:\Users\Лиза\Desktop\Новая папка (2)\IMG_20150313_161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428736"/>
            <a:ext cx="2547869" cy="191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C:\Users\Лиза\Desktop\Новая папка (2)\IMG_20150408_153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786190"/>
            <a:ext cx="2571769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1" name="Picture 7" descr="C:\Users\Лиза\Desktop\Новая папка (2)\IMG_20150313_1537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428736"/>
            <a:ext cx="2547869" cy="191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8" descr="C:\Users\Лиза\Desktop\Новая папка (2)\IMG_20150313_1536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786190"/>
            <a:ext cx="2571682" cy="1928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Результатами работы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кружка 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являются :</a:t>
            </a:r>
          </a:p>
        </p:txBody>
      </p:sp>
      <p:pic>
        <p:nvPicPr>
          <p:cNvPr id="22530" name="Picture 2" descr="C:\Users\Лиза\Desktop\Новая папка (2)\IMG_20150325_154909.jpg"/>
          <p:cNvPicPr>
            <a:picLocks noChangeAspect="1" noChangeArrowheads="1"/>
          </p:cNvPicPr>
          <p:nvPr/>
        </p:nvPicPr>
        <p:blipFill>
          <a:blip r:embed="rId3" cstate="print"/>
          <a:srcRect t="16217"/>
          <a:stretch>
            <a:fillRect/>
          </a:stretch>
        </p:blipFill>
        <p:spPr bwMode="auto">
          <a:xfrm>
            <a:off x="500034" y="1214422"/>
            <a:ext cx="1982341" cy="2214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 descr="C:\Users\Лиза\Desktop\Новая папка (2)\IMG_20150313_154717.jpg"/>
          <p:cNvPicPr>
            <a:picLocks noChangeAspect="1" noChangeArrowheads="1"/>
          </p:cNvPicPr>
          <p:nvPr/>
        </p:nvPicPr>
        <p:blipFill>
          <a:blip r:embed="rId4" cstate="print"/>
          <a:srcRect l="2344"/>
          <a:stretch>
            <a:fillRect/>
          </a:stretch>
        </p:blipFill>
        <p:spPr bwMode="auto">
          <a:xfrm>
            <a:off x="2857488" y="3857628"/>
            <a:ext cx="2905059" cy="2231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 descr="C:\Users\Лиза\Desktop\Новая папка\IMG_20150226_101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1357298"/>
            <a:ext cx="2667019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2703802" cy="1898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929066"/>
            <a:ext cx="1625169" cy="216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6551" y="1285860"/>
            <a:ext cx="2667019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3119321" cy="233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929066"/>
            <a:ext cx="3333634" cy="250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714620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19</cp:revision>
  <dcterms:created xsi:type="dcterms:W3CDTF">2015-04-18T14:05:15Z</dcterms:created>
  <dcterms:modified xsi:type="dcterms:W3CDTF">2015-04-21T11:08:04Z</dcterms:modified>
</cp:coreProperties>
</file>